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5"/>
  </p:notesMasterIdLst>
  <p:sldIdLst>
    <p:sldId id="348" r:id="rId2"/>
    <p:sldId id="256" r:id="rId3"/>
    <p:sldId id="257" r:id="rId4"/>
    <p:sldId id="349" r:id="rId5"/>
    <p:sldId id="258" r:id="rId6"/>
    <p:sldId id="259" r:id="rId7"/>
    <p:sldId id="351" r:id="rId8"/>
    <p:sldId id="260" r:id="rId9"/>
    <p:sldId id="335" r:id="rId10"/>
    <p:sldId id="336" r:id="rId11"/>
    <p:sldId id="350" r:id="rId12"/>
    <p:sldId id="261" r:id="rId13"/>
    <p:sldId id="262" r:id="rId14"/>
    <p:sldId id="337" r:id="rId15"/>
    <p:sldId id="352" r:id="rId16"/>
    <p:sldId id="263" r:id="rId17"/>
    <p:sldId id="264" r:id="rId18"/>
    <p:sldId id="265" r:id="rId19"/>
    <p:sldId id="266" r:id="rId20"/>
    <p:sldId id="267" r:id="rId21"/>
    <p:sldId id="338" r:id="rId22"/>
    <p:sldId id="268" r:id="rId23"/>
    <p:sldId id="344" r:id="rId24"/>
    <p:sldId id="339" r:id="rId25"/>
    <p:sldId id="340" r:id="rId26"/>
    <p:sldId id="341" r:id="rId27"/>
    <p:sldId id="342" r:id="rId28"/>
    <p:sldId id="343" r:id="rId29"/>
    <p:sldId id="347" r:id="rId30"/>
    <p:sldId id="269" r:id="rId31"/>
    <p:sldId id="270" r:id="rId32"/>
    <p:sldId id="353" r:id="rId33"/>
    <p:sldId id="345" r:id="rId34"/>
    <p:sldId id="271" r:id="rId35"/>
    <p:sldId id="354" r:id="rId36"/>
    <p:sldId id="355" r:id="rId37"/>
    <p:sldId id="272" r:id="rId38"/>
    <p:sldId id="346" r:id="rId39"/>
    <p:sldId id="273" r:id="rId40"/>
    <p:sldId id="274" r:id="rId41"/>
    <p:sldId id="275" r:id="rId42"/>
    <p:sldId id="276" r:id="rId43"/>
    <p:sldId id="334" r:id="rId44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3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4E5BD-9511-486A-A7B5-98BA7F63B7FD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A37B8-7847-445B-B1C6-342B434E164D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A37B8-7847-445B-B1C6-342B434E164D}" type="slidenum">
              <a:rPr lang="es-VE" smtClean="0"/>
              <a:pPr/>
              <a:t>2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">
              <a:schemeClr val="accent1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4EAEE8-8176-4319-8804-2282D220B016}" type="datetimeFigureOut">
              <a:rPr lang="es-VE" smtClean="0"/>
              <a:pPr/>
              <a:t>27/10/2016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V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FE874D5-B0DD-4BED-ABDE-16953F2D381A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57166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60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“NIÑOS Y ADOLESCENTES AL SERVICIO DE DIOS”</a:t>
            </a:r>
          </a:p>
          <a:p>
            <a:pPr algn="ctr"/>
            <a:endParaRPr lang="es-VE" sz="3600" dirty="0" smtClean="0">
              <a:ln w="1016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3600" dirty="0" smtClean="0">
              <a:ln w="1016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360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3600" dirty="0" smtClean="0">
              <a:ln w="1016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3600" dirty="0" smtClean="0">
              <a:ln w="1016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3600" dirty="0" smtClean="0">
              <a:ln w="1016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3600" dirty="0" smtClean="0">
              <a:ln w="1016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3600" dirty="0" smtClean="0">
              <a:ln w="1016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3600" dirty="0" smtClean="0">
              <a:latin typeface="Arial Black" pitchFamily="34" charset="0"/>
            </a:endParaRPr>
          </a:p>
          <a:p>
            <a:pPr algn="ctr"/>
            <a:r>
              <a:rPr lang="es-VE" sz="2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MATERIAL PREPARADO POR REBECA DE GÓMEZ</a:t>
            </a:r>
            <a:endParaRPr lang="es-VE" sz="200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Computador\Desktop\OSAVEN ORIGINAL\FOTOS\OSAVEN 1\0050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429288" cy="3609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714488"/>
            <a:ext cx="6357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28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Enséñeles con ejemplos de la Biblia…. Y esto  les dará convicción y conversión</a:t>
            </a:r>
          </a:p>
          <a:p>
            <a:r>
              <a:rPr lang="es-VE" sz="28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Y estas dos cosas  los instan                              automáticamente a   SERVIR  como Hijos del Altísimo.</a:t>
            </a:r>
          </a:p>
        </p:txBody>
      </p:sp>
      <p:pic>
        <p:nvPicPr>
          <p:cNvPr id="1026" name="Picture 2" descr="C:\Users\Computador\Desktop\PENTAGRAMA\LOS 7 EJEMPLOS\SACERDOTE CON NIÑ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5" y="1643050"/>
            <a:ext cx="3286116" cy="266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2071678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36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Sea claro  acerca del Espíritu Santo, tal como lo presente será de impacto y contentamiento para ellos sentirse especiales como siervos.</a:t>
            </a:r>
            <a:endParaRPr lang="es-VE" sz="360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28670"/>
            <a:ext cx="90011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29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Pida  </a:t>
            </a:r>
            <a:r>
              <a:rPr lang="es-VE" sz="29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que VIVAN  lo que hacen al prestar </a:t>
            </a:r>
            <a:r>
              <a:rPr lang="es-VE" sz="29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SERVICIO en </a:t>
            </a:r>
            <a:r>
              <a:rPr lang="es-VE" sz="29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equipo o en </a:t>
            </a:r>
            <a:r>
              <a:rPr lang="es-VE" sz="29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grupo.</a:t>
            </a:r>
          </a:p>
          <a:p>
            <a:pPr lvl="0"/>
            <a:r>
              <a:rPr lang="es-VE" sz="29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VE" sz="29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 </a:t>
            </a:r>
            <a:r>
              <a:rPr lang="es-VE" sz="29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testificar</a:t>
            </a:r>
            <a:endParaRPr lang="es-VE" sz="29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es-VE" sz="29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A compartir experiencias </a:t>
            </a:r>
            <a:r>
              <a:rPr lang="es-VE" sz="29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por </a:t>
            </a:r>
            <a:r>
              <a:rPr lang="es-VE" sz="29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el servicio que prestan fuera de la iglesia</a:t>
            </a:r>
          </a:p>
          <a:p>
            <a:pPr lvl="0"/>
            <a:r>
              <a:rPr lang="es-VE" sz="29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 no verse en el espejo sino A MIRAR POR LA VENTANA A JESUS</a:t>
            </a:r>
          </a:p>
          <a:p>
            <a:pPr lvl="0"/>
            <a:r>
              <a:rPr lang="es-VE" sz="29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 ser  BUENOS SAMARITANOS   </a:t>
            </a:r>
            <a:r>
              <a:rPr lang="es-VE" sz="29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¿Cómo</a:t>
            </a:r>
            <a:r>
              <a:rPr lang="es-VE" sz="29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14282" y="214290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3200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ORIENTELOS: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Computador\Desktop\PENTAGRAMA\LOS 7 EJEMPLOS\NIÑAS EN GRU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114925"/>
            <a:ext cx="4429156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424780"/>
            <a:ext cx="88582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dirty="0"/>
              <a:t> </a:t>
            </a:r>
          </a:p>
          <a:p>
            <a:pPr lvl="0"/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1.  GLORIFICAR 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 DIOS tiene el propósito de 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	Salvación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lvl="0"/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2.  Has 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sido DOTADO para servir  </a:t>
            </a:r>
            <a:endParaRPr lang="es-VE" sz="28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es-VE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Efesios </a:t>
            </a:r>
            <a:r>
              <a:rPr lang="es-VE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4,  Romanos 12:1,  1 Corintios 12</a:t>
            </a:r>
            <a:endParaRPr lang="es-VE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514350" lvl="0" indent="-514350">
              <a:buAutoNum type="arabicPeriod" startAt="3"/>
            </a:pP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Sirviendo 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demostrarás la realidad de LA 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	FE  </a:t>
            </a:r>
          </a:p>
          <a:p>
            <a:pPr marL="457200" lvl="0" indent="-457200"/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                         </a:t>
            </a:r>
            <a:r>
              <a:rPr lang="es-VE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Santiago 2:20</a:t>
            </a:r>
            <a:endParaRPr lang="es-VE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4.  Los 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obreros son POCOS  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(El 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20%   SIRVE  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	y 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el 80% disfrutan de quienes sirven)</a:t>
            </a:r>
          </a:p>
          <a:p>
            <a:pPr lvl="0"/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5.  Los 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Chicos tienden a IMITAR  lo que ven 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	y 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no lo que escuchan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s-VE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5714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10  RAZONES PARA SERVIR…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0004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30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6.  La COMISION  es grande</a:t>
            </a:r>
          </a:p>
          <a:p>
            <a:pPr marL="514350" lvl="0" indent="-514350">
              <a:buAutoNum type="arabicPeriod" startAt="7"/>
            </a:pPr>
            <a:r>
              <a:rPr lang="es-VE" sz="30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Al  servir  OBTENEMOS UNA MEJOR 	COMPRENSION BIBLICA  </a:t>
            </a:r>
          </a:p>
          <a:p>
            <a:pPr marL="514350" lvl="0" indent="-514350" algn="ctr"/>
            <a:r>
              <a:rPr lang="es-VE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Juan 7:17</a:t>
            </a:r>
            <a:endParaRPr lang="es-VE" sz="300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es-VE" sz="30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8.  Será AUMENTADO EL 	CONOCIMIENTO 	DE DIOS</a:t>
            </a:r>
          </a:p>
          <a:p>
            <a:pPr marL="514350" lvl="0" indent="-514350">
              <a:buAutoNum type="arabicPeriod" startAt="9"/>
            </a:pPr>
            <a:r>
              <a:rPr lang="es-VE" sz="30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Hacer  las cosas anónimas o poco 	notadas para el Señor es como 	SUSURRARLE AL OIDO: “Te amo” </a:t>
            </a:r>
          </a:p>
          <a:p>
            <a:pPr marL="514350" lvl="0" indent="-514350" algn="ctr"/>
            <a:r>
              <a:rPr lang="es-VE" sz="30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VE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Efesios 6:16  </a:t>
            </a:r>
            <a:r>
              <a:rPr lang="es-VE" sz="30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.  </a:t>
            </a:r>
          </a:p>
          <a:p>
            <a:pPr marL="514350" lvl="0" indent="-514350"/>
            <a:r>
              <a:rPr lang="es-VE" sz="30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10. La RECOMPENSA  será que recibirán el 	Espíritu Santo.  </a:t>
            </a:r>
            <a:endParaRPr lang="es-VE" sz="32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1928802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6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Se forjarán     	amistades duraderas y valiosas</a:t>
            </a:r>
            <a:endParaRPr lang="es-V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28670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----    VAS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ESTAR ANTE EL SEÑOR, 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SERVIRÁS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CON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JESÚS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Y COMO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JESÚS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.----.</a:t>
            </a:r>
          </a:p>
        </p:txBody>
      </p:sp>
      <p:pic>
        <p:nvPicPr>
          <p:cNvPr id="1026" name="Picture 2" descr="C:\Users\Computador\Desktop\PENTAGRAMA\LOS 7 EJEMPLOS\JESÚS CON NOÑ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563" y="3414701"/>
            <a:ext cx="5638519" cy="3157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07154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ACTIVIDADES OFRECIDAS POR LA IGLESIA PARA INVOLUCRARSE A SERVIR:</a:t>
            </a:r>
          </a:p>
        </p:txBody>
      </p:sp>
      <p:pic>
        <p:nvPicPr>
          <p:cNvPr id="2051" name="Picture 3" descr="C:\Users\Computador\Desktop\OSAVEN ORIGINAL\FOTOS\CAMPESTRE MUSICAL 2016\DSC_3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4620"/>
            <a:ext cx="5857884" cy="3894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4290"/>
            <a:ext cx="89297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Los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Clubes de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Conquistadores y 	Aventureros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Las 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Escuelas Sabáticas  Infantiles y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	del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Adolescentes</a:t>
            </a:r>
          </a:p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Las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Escuelas Bíblicas de Vacaciones</a:t>
            </a:r>
          </a:p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Los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Mini Chefs</a:t>
            </a:r>
          </a:p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Los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Festivales Bíblicos</a:t>
            </a:r>
          </a:p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Las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Escuelas de Música  (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OSAVEN)     	Algo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nuevo pero muy efectivo</a:t>
            </a:r>
          </a:p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Las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Pequeñas Congregaciones</a:t>
            </a:r>
          </a:p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Campañas </a:t>
            </a:r>
            <a:r>
              <a:rPr lang="es-VE" sz="32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Evangelísticas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Con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las </a:t>
            </a:r>
            <a:r>
              <a:rPr lang="es-VE" sz="32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Dorcas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Con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los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Diáconos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o Diaconisas</a:t>
            </a:r>
            <a:endParaRPr lang="es-VE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0" y="35716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Flecha derecha"/>
          <p:cNvSpPr/>
          <p:nvPr/>
        </p:nvSpPr>
        <p:spPr>
          <a:xfrm>
            <a:off x="0" y="135729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Flecha derecha"/>
          <p:cNvSpPr/>
          <p:nvPr/>
        </p:nvSpPr>
        <p:spPr>
          <a:xfrm>
            <a:off x="0" y="228599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Flecha derecha"/>
          <p:cNvSpPr/>
          <p:nvPr/>
        </p:nvSpPr>
        <p:spPr>
          <a:xfrm>
            <a:off x="0" y="278605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13 Flecha derecha"/>
          <p:cNvSpPr/>
          <p:nvPr/>
        </p:nvSpPr>
        <p:spPr>
          <a:xfrm>
            <a:off x="0" y="321468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14 Flecha derecha"/>
          <p:cNvSpPr/>
          <p:nvPr/>
        </p:nvSpPr>
        <p:spPr>
          <a:xfrm>
            <a:off x="0" y="378619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15 Flecha derecha"/>
          <p:cNvSpPr/>
          <p:nvPr/>
        </p:nvSpPr>
        <p:spPr>
          <a:xfrm>
            <a:off x="0" y="471488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16 Flecha derecha"/>
          <p:cNvSpPr/>
          <p:nvPr/>
        </p:nvSpPr>
        <p:spPr>
          <a:xfrm>
            <a:off x="0" y="528638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17 Flecha derecha"/>
          <p:cNvSpPr/>
          <p:nvPr/>
        </p:nvSpPr>
        <p:spPr>
          <a:xfrm>
            <a:off x="0" y="578645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18 Flecha derecha"/>
          <p:cNvSpPr/>
          <p:nvPr/>
        </p:nvSpPr>
        <p:spPr>
          <a:xfrm>
            <a:off x="0" y="628652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APLICACIÓN DE LAS DIFERENTES ACTIVIDADES:</a:t>
            </a:r>
          </a:p>
        </p:txBody>
      </p:sp>
      <p:pic>
        <p:nvPicPr>
          <p:cNvPr id="4098" name="Picture 2" descr="C:\Users\Computador\Desktop\OSAVEN ORIGINAL\FOTOS\CAMPESTRE MUSICAL 2016\DSC_3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4" y="2051538"/>
            <a:ext cx="6643702" cy="441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642918"/>
            <a:ext cx="892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6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¿QUE ES </a:t>
            </a:r>
            <a:r>
              <a:rPr lang="es-VE" sz="36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SERVIR A </a:t>
            </a:r>
            <a:r>
              <a:rPr lang="es-VE" sz="36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DIOS?</a:t>
            </a:r>
          </a:p>
          <a:p>
            <a:pPr algn="ctr"/>
            <a:r>
              <a:rPr lang="es-VE" sz="36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	</a:t>
            </a:r>
          </a:p>
          <a:p>
            <a:pPr algn="ctr"/>
            <a:endParaRPr lang="es-VE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5072074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6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“Es una forma práctica de honrarlo y  glorificarlo.”</a:t>
            </a:r>
            <a:endParaRPr lang="es-VE" sz="36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0113" name="Picture 1" descr="C:\Users\Computador\Desktop\PENTAGRAMA\LOS 7 EJEMPLOS\NIÑO PREDICA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4000528" cy="2580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214346" y="285728"/>
            <a:ext cx="8501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2400" dirty="0" smtClean="0">
                <a:latin typeface="Arial Black" pitchFamily="34" charset="0"/>
              </a:rPr>
              <a:t>. 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EN LOS CLUBES:  Servir a la iglesia y </a:t>
            </a:r>
          </a:p>
          <a:p>
            <a:pPr lvl="0" algn="ctr"/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 la comunidad</a:t>
            </a:r>
          </a:p>
          <a:p>
            <a:pPr lvl="0" algn="ctr"/>
            <a:endParaRPr lang="es-VE" sz="28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endParaRPr lang="es-VE" sz="28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28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2800" dirty="0">
              <a:latin typeface="Arial Black" pitchFamily="34" charset="0"/>
            </a:endParaRPr>
          </a:p>
        </p:txBody>
      </p:sp>
      <p:pic>
        <p:nvPicPr>
          <p:cNvPr id="5122" name="Picture 2" descr="C:\Users\Computador\Desktop\PENTAGRAMA\LOS 7 EJEMPLOS\CLUB DE AVENTURER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428604"/>
            <a:ext cx="857256" cy="801830"/>
          </a:xfrm>
          <a:prstGeom prst="rect">
            <a:avLst/>
          </a:prstGeom>
          <a:noFill/>
        </p:spPr>
      </p:pic>
      <p:pic>
        <p:nvPicPr>
          <p:cNvPr id="5123" name="Picture 3" descr="C:\Users\Computador\Desktop\PENTAGRAMA\LOS 7 EJEMPLOS\LOGO DE LA ESCUELA SABATIC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981458" cy="870116"/>
          </a:xfrm>
          <a:prstGeom prst="rect">
            <a:avLst/>
          </a:prstGeom>
          <a:noFill/>
        </p:spPr>
      </p:pic>
      <p:pic>
        <p:nvPicPr>
          <p:cNvPr id="5124" name="Picture 4" descr="C:\Users\Computador\Desktop\PENTAGRAMA\LOS 7 EJEMPLOS\FL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3357562"/>
            <a:ext cx="1390418" cy="866563"/>
          </a:xfrm>
          <a:prstGeom prst="rect">
            <a:avLst/>
          </a:prstGeom>
          <a:noFill/>
        </p:spPr>
      </p:pic>
      <p:pic>
        <p:nvPicPr>
          <p:cNvPr id="5125" name="Picture 5" descr="C:\Users\Computador\Desktop\PENTAGRAMA\LOS 7 EJEMPLOS\DIA DEL PADRE.jpg"/>
          <p:cNvPicPr>
            <a:picLocks noChangeAspect="1" noChangeArrowheads="1"/>
          </p:cNvPicPr>
          <p:nvPr/>
        </p:nvPicPr>
        <p:blipFill>
          <a:blip r:embed="rId5"/>
          <a:srcRect l="23293" t="11764" r="19887"/>
          <a:stretch>
            <a:fillRect/>
          </a:stretch>
        </p:blipFill>
        <p:spPr bwMode="auto">
          <a:xfrm>
            <a:off x="0" y="4786322"/>
            <a:ext cx="1428760" cy="107157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357290" y="1857364"/>
            <a:ext cx="70009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28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En LAS ESCUELAS  SABATICAS:  	Actividades Días Especiales con la iglesia y la comunidad:</a:t>
            </a:r>
          </a:p>
          <a:p>
            <a:endParaRPr lang="es-VE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3432105"/>
            <a:ext cx="80010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Día de la Madre :  “Flores para Ti Mamá”</a:t>
            </a:r>
          </a:p>
          <a:p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1357290" y="4714884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Día del Padre:  Llevar  toallitas o medias o frutas a los abuelitos de </a:t>
            </a:r>
          </a:p>
          <a:p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la vecindad de la iglesia</a:t>
            </a:r>
            <a:endParaRPr lang="es-VE" sz="280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74629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Día del Pastor:   Elaboración de tarjetitas personales para ancianos y pastor.</a:t>
            </a:r>
          </a:p>
        </p:txBody>
      </p:sp>
      <p:pic>
        <p:nvPicPr>
          <p:cNvPr id="6146" name="Picture 2" descr="C:\Users\Computador\Desktop\PENTAGRAMA\LOS 7 EJEMPLOS\TED WIL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7221" y="928670"/>
            <a:ext cx="1095373" cy="728921"/>
          </a:xfrm>
          <a:prstGeom prst="rect">
            <a:avLst/>
          </a:prstGeom>
          <a:noFill/>
        </p:spPr>
      </p:pic>
      <p:pic>
        <p:nvPicPr>
          <p:cNvPr id="6147" name="Picture 3" descr="C:\Users\Computador\Desktop\PENTAGRAMA\LOS 7 EJEMPLOS\FLOR DE NAVIDA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1177896" cy="1157283"/>
          </a:xfrm>
          <a:prstGeom prst="rect">
            <a:avLst/>
          </a:prstGeom>
          <a:noFill/>
        </p:spPr>
      </p:pic>
      <p:pic>
        <p:nvPicPr>
          <p:cNvPr id="6148" name="Picture 4" descr="C:\Users\Computador\Desktop\PENTAGRAMA\LOS 7 EJEMPLOS\CE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000372"/>
            <a:ext cx="1433514" cy="761554"/>
          </a:xfrm>
          <a:prstGeom prst="rect">
            <a:avLst/>
          </a:prstGeom>
          <a:noFill/>
        </p:spPr>
      </p:pic>
      <p:pic>
        <p:nvPicPr>
          <p:cNvPr id="6149" name="Picture 5" descr="C:\Users\Computador\Desktop\PENTAGRAMA\LOS 7 EJEMPLOS\BEBÉ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1171574" cy="776805"/>
          </a:xfrm>
          <a:prstGeom prst="rect">
            <a:avLst/>
          </a:prstGeom>
          <a:noFill/>
        </p:spPr>
      </p:pic>
      <p:pic>
        <p:nvPicPr>
          <p:cNvPr id="6150" name="Picture 6" descr="C:\Users\Computador\Desktop\PENTAGRAMA\LOS 7 EJEMPLOS\CRU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1437" y="5715016"/>
            <a:ext cx="1452563" cy="96661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428728" y="1571612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Días Navideños:   “Te cambio una sonrisa por un globo o un juguete”</a:t>
            </a:r>
            <a:endParaRPr lang="es-VE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2857496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La Cena de la Bondad:  Ayudar a preparar las cajitas</a:t>
            </a:r>
            <a:endParaRPr lang="es-VE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85852" y="4071942"/>
            <a:ext cx="78581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Día del Niño:  Visitar a los niños enfermos llevando un detalle especial</a:t>
            </a:r>
          </a:p>
          <a:p>
            <a:endParaRPr lang="es-V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5643578"/>
            <a:ext cx="7715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En Semana Santa:   Llevar mensajes del regreso de Jesús a la comunidad</a:t>
            </a:r>
            <a:endParaRPr lang="es-VE" sz="280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285728"/>
            <a:ext cx="8858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En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las E.B.V.:  Invitando a los niños  amigos y vecinos de la iglesia  a participar.</a:t>
            </a:r>
          </a:p>
          <a:p>
            <a:pPr lvl="0"/>
            <a:endParaRPr lang="es-VE" sz="32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endParaRPr lang="es-VE" dirty="0"/>
          </a:p>
        </p:txBody>
      </p:sp>
      <p:pic>
        <p:nvPicPr>
          <p:cNvPr id="7170" name="Picture 2" descr="C:\Users\Computador\Desktop\PENTAGRAMA\LOS 7 EJEMPLOS\IGL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85860"/>
            <a:ext cx="2466975" cy="18478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3071810"/>
            <a:ext cx="9001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Los MINI CHEFS:  Hacer galletitas para  llevar  y regalar a los abuelitos de la comunidad de la iglesia.</a:t>
            </a:r>
            <a:endParaRPr lang="es-VE" sz="320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s-VE" dirty="0"/>
          </a:p>
        </p:txBody>
      </p:sp>
      <p:pic>
        <p:nvPicPr>
          <p:cNvPr id="7173" name="Picture 5" descr="C:\Users\Computador\Desktop\PENTAGRAMA\LOS 7 EJEMPLOS\niñas cocinand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30030"/>
            <a:ext cx="4714876" cy="2327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71480"/>
            <a:ext cx="89297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PEQUEÑAS CONGREGACIONES:  Ayudar  a formar parte de una célula infantil e involucrarse en esta para  ayudar y enseñar.</a:t>
            </a:r>
          </a:p>
          <a:p>
            <a:endParaRPr lang="es-VE" dirty="0"/>
          </a:p>
        </p:txBody>
      </p:sp>
      <p:pic>
        <p:nvPicPr>
          <p:cNvPr id="8194" name="Picture 2" descr="C:\Users\Computador\Desktop\PENTAGRAMA\LOS 7 EJEMPLOS\NIÑO PREDICA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8999"/>
            <a:ext cx="5500726" cy="406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57166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LOS FESTIVALES BIBLICOS: </a:t>
            </a:r>
          </a:p>
          <a:p>
            <a:pPr lvl="0" algn="ctr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lvl="0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Invitar a amiguitos de su escuela y vecinos  a participar de esta actividad  dinámica de la Biblia el día del Niño Adventista.</a:t>
            </a:r>
          </a:p>
          <a:p>
            <a:endParaRPr lang="es-VE" dirty="0"/>
          </a:p>
        </p:txBody>
      </p:sp>
      <p:pic>
        <p:nvPicPr>
          <p:cNvPr id="9218" name="Picture 2" descr="C:\Users\Computador\Desktop\PENTAGRAMA\LOS 7 EJEMPLOS\FESTI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345" y="3420987"/>
            <a:ext cx="7055117" cy="3008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429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LAS ESCUELAS DE MUSICA: </a:t>
            </a:r>
          </a:p>
          <a:p>
            <a:pPr lvl="0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Tomar parte activa aprendiendo a tocar un instrumento o formar parte del coro Infantil y juvenil de la iglesia. También formar parte de un coro especial para navidad y cantar y tocar en una plaza</a:t>
            </a:r>
          </a:p>
          <a:p>
            <a:endParaRPr lang="es-VE" sz="3200" b="1" dirty="0">
              <a:ln w="28575">
                <a:solidFill>
                  <a:srgbClr val="FFFF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C:\Users\Computador\Desktop\OSAVEN ORIGINAL\FOTOS\OSAVEN 1\0070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702" y="3334001"/>
            <a:ext cx="4714876" cy="3134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85728"/>
            <a:ext cx="8929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EN LAS CAMPAÑAS EVANGELISTICAS:  </a:t>
            </a:r>
          </a:p>
          <a:p>
            <a:pPr lvl="0"/>
            <a:endParaRPr lang="es-VE" sz="32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lvl="0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Ayudar como ujieres,  ayudantes en las clases especiales para niños visitantes, ayudar antes que comience la campaña a limpiar las bancas, detalles </a:t>
            </a:r>
            <a:r>
              <a:rPr lang="es-VE" sz="3200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etc</a:t>
            </a:r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dirigidos por un adulto.</a:t>
            </a:r>
            <a:endParaRPr lang="es-VE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s-VE" dirty="0"/>
          </a:p>
        </p:txBody>
      </p:sp>
      <p:pic>
        <p:nvPicPr>
          <p:cNvPr id="11267" name="Picture 3" descr="C:\Users\Computador\Desktop\PENTAGRAMA\LOS 7 EJEMPLOS\NIÑOS AYUD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79027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4290"/>
            <a:ext cx="8929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CON LAS DORCAS:  </a:t>
            </a:r>
          </a:p>
          <a:p>
            <a:pPr lvl="0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Preparando bolsas con alimentos secos  por medio de las clases de escuelas sabáticas  infantiles y del adolescente y arreglar para entregar a las </a:t>
            </a:r>
            <a:r>
              <a:rPr lang="es-VE" sz="32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dorcas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e ir con ellas a visitar los hogares necesitados</a:t>
            </a:r>
          </a:p>
          <a:p>
            <a:endParaRPr lang="es-VE" dirty="0"/>
          </a:p>
        </p:txBody>
      </p:sp>
      <p:pic>
        <p:nvPicPr>
          <p:cNvPr id="12290" name="Picture 2" descr="C:\Users\Computador\Desktop\PENTAGRAMA\LOS 7 EJEMPLOS\ALIMEN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95222"/>
            <a:ext cx="4857784" cy="316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13483"/>
            <a:ext cx="892971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CON DIACONADO:  </a:t>
            </a:r>
          </a:p>
          <a:p>
            <a:pPr lvl="0"/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Preparar un niño ya sea Menor o de Fe Real y una vez al mes sirvan para estar en el saludo a los visitantes especiales de la iglesia</a:t>
            </a:r>
          </a:p>
          <a:p>
            <a:pPr lvl="0"/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Ayudar con los indigentes (esto es directamente con adultos) pero los chicos pueden colaborar.  Hay varias actividades:  “La sopa  de los martes” ,”  la merienda  especial” , “Galletitas para navidad,  “La hallaca compartida”, “ el pan bendecido”, etc.</a:t>
            </a:r>
            <a:endParaRPr lang="es-VE" sz="16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endParaRPr lang="es-VE" dirty="0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13314" name="Picture 2" descr="C:\Users\Computador\Desktop\PENTAGRAMA\LOS 7 EJEMPLOS\EN LA C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931324"/>
            <a:ext cx="3429024" cy="192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107154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CON LA RECOLECCIÓN</a:t>
            </a:r>
            <a:endParaRPr lang="es-VE" sz="32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4578" name="Picture 2" descr="C:\Users\Computador\Desktop\PENTAGRAMA\LOS 7 EJEMPLOS\RECOLEC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48778"/>
            <a:ext cx="6215106" cy="3480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36901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atin typeface="Arial Black" pitchFamily="34" charset="0"/>
              </a:rPr>
              <a:t>	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Porque se nos ha enseñado que Dios nos ama, murió por mí y me dará la experiencia de verme cara a cara con El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s-VE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s-VE" dirty="0"/>
          </a:p>
          <a:p>
            <a:endParaRPr lang="es-VE" dirty="0"/>
          </a:p>
        </p:txBody>
      </p:sp>
      <p:sp>
        <p:nvSpPr>
          <p:cNvPr id="3" name="2 CuadroTexto"/>
          <p:cNvSpPr txBox="1"/>
          <p:nvPr/>
        </p:nvSpPr>
        <p:spPr>
          <a:xfrm>
            <a:off x="357158" y="642918"/>
            <a:ext cx="828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¿POR QUÉ SERVIMOS?</a:t>
            </a:r>
          </a:p>
          <a:p>
            <a:endParaRPr lang="es-VE" b="1" dirty="0">
              <a:ln w="28575">
                <a:solidFill>
                  <a:srgbClr val="FFFF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8849" name="Picture 1" descr="C:\Users\Computador\Desktop\PENTAGRAMA\LOS 7 EJEMPLOS\NIÑA AYUDANDO A OTRA EN SI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3824" y="0"/>
            <a:ext cx="1550176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7148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ORGANIZACIÓN DE LOS PROYECTOS,  ACTIVIDADES Y DETALLES ESPECIALES:</a:t>
            </a:r>
          </a:p>
        </p:txBody>
      </p:sp>
      <p:pic>
        <p:nvPicPr>
          <p:cNvPr id="14338" name="Picture 2" descr="C:\Users\Computador\Desktop\PENTAGRAMA\LOS 7 EJEMPLOS\PLANIFIC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5455"/>
            <a:ext cx="6115559" cy="406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500174"/>
            <a:ext cx="8929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El proyecto  o actividad debe ser PLANIFICADO de manera que los chicos se sientan directamente INVOLUCRADOS</a:t>
            </a:r>
          </a:p>
          <a:p>
            <a:pPr lvl="0"/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El proyecto debe ser públicamente reconocido en la iglesia y en presencia de los 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niños</a:t>
            </a:r>
            <a:endParaRPr lang="es-VE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362" name="Picture 2" descr="C:\Users\Computador\Desktop\PENTAGRAMA\LOS 7 EJEMPLOS\PLANIFICAND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117169"/>
            <a:ext cx="2324099" cy="1740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1500174"/>
            <a:ext cx="864399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Esta organización y planificación con ellos ayuda que los chicos comprendan que ellos están contribuyendo en servir a su iglesia.</a:t>
            </a:r>
          </a:p>
          <a:p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 medida que  crecen los chicos necesitan que se les den oportunidades para que </a:t>
            </a:r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sirvan a otros</a:t>
            </a:r>
            <a:r>
              <a:rPr lang="es-VE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VE" sz="24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COMO PEQUEÑOS SIERVOS.</a:t>
            </a:r>
            <a:endParaRPr lang="es-VE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lvl="0"/>
            <a:endParaRPr lang="es-VE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42852"/>
            <a:ext cx="8929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Las actividades deben estar preparadas, planificadas y organizadas a la ALTURA y debe ser muy ATRACTIVAS, Ya que los chicos  por naturaleza son exigentes y muy sinceros y lo expresan o simplemente sino les atrae no van o no vuelven.</a:t>
            </a:r>
            <a:endParaRPr lang="es-VE" sz="32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386" name="Picture 2" descr="C:\Users\Computador\Desktop\PENTAGRAMA\LOS 7 EJEMPLOS\NIÑOS GOZ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560399"/>
            <a:ext cx="4000528" cy="2297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1500174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Recuerde que  Jesús MOTIVO A los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discípulos,  sino, no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lo hubieran seguido, esto es muy importante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410" name="Picture 2" descr="C:\Users\Computador\Desktop\PENTAGRAMA\LOS 7 EJEMPLOS\NIÑOS GOZAND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98800"/>
            <a:ext cx="3571900" cy="2923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1928802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Hay que ser puntual con cualquier actividad que proyecte tanto en el día, como en la hora, como en el lugar de la actividad.</a:t>
            </a:r>
          </a:p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071678"/>
            <a:ext cx="892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Frases que pueden captar el interés cuando lance un proyecto o planifique una actividad:</a:t>
            </a:r>
          </a:p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142852"/>
            <a:ext cx="8786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-“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NO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MIRES CUANTO TIENES, SOLO ENTRÉGATE POR FE”  </a:t>
            </a:r>
            <a:endParaRPr lang="es-VE" sz="32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VE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Mateo 25:23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 </a:t>
            </a:r>
          </a:p>
          <a:p>
            <a:pPr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-“ TRABAJA DURO EN SILENCIO….Y DEJA QUE EL ÉXITO HAGA</a:t>
            </a:r>
          </a:p>
          <a:p>
            <a:pPr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TODO EL RUIDO”</a:t>
            </a:r>
            <a:endParaRPr lang="es-VE" sz="28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s-VE" sz="2800" dirty="0"/>
              <a:t> </a:t>
            </a:r>
          </a:p>
          <a:p>
            <a:endParaRPr lang="es-VE" dirty="0"/>
          </a:p>
        </p:txBody>
      </p:sp>
      <p:pic>
        <p:nvPicPr>
          <p:cNvPr id="18434" name="Picture 2" descr="C:\Users\Computador\Desktop\PENTAGRAMA\LOS 7 EJEMPLOS\HOMBRE.jpg"/>
          <p:cNvPicPr>
            <a:picLocks noChangeAspect="1" noChangeArrowheads="1"/>
          </p:cNvPicPr>
          <p:nvPr/>
        </p:nvPicPr>
        <p:blipFill>
          <a:blip r:embed="rId2"/>
          <a:srcRect r="22581" b="8803"/>
          <a:stretch>
            <a:fillRect/>
          </a:stretch>
        </p:blipFill>
        <p:spPr bwMode="auto">
          <a:xfrm>
            <a:off x="3071802" y="3612206"/>
            <a:ext cx="3429024" cy="296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642918"/>
            <a:ext cx="87868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“ NO TE MIRES EN EL ESPEJO, MIRA  POR LA VENTANA A JESUS”</a:t>
            </a:r>
          </a:p>
          <a:p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</a:t>
            </a:r>
          </a:p>
          <a:p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“ SERVIR COMO  JESUS”  (coloque un madero, un manto y una corona)</a:t>
            </a:r>
          </a:p>
          <a:p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 </a:t>
            </a:r>
          </a:p>
          <a:p>
            <a:endParaRPr lang="es-VE" sz="320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s-VE" sz="320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s-VE" sz="3200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“ DE TODAS LAS COSAS QUE LLEVAS PUESTAS, TU ACTITUD DE SERVIR ES LA MAS IMPORTANTE”</a:t>
            </a:r>
            <a:endParaRPr lang="es-VE" sz="32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Computador\Desktop\PENTAGRAMA\LOS 7 EJEMPLOS\CRUZ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14686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28604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MOTIVANDO A SERVIR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pic>
        <p:nvPicPr>
          <p:cNvPr id="20482" name="Picture 2" descr="C:\Users\Computador\Desktop\PENTAGRAMA\LOS 7 EJEMPLOS\NIÑA LIMPIANDO SI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715142" cy="4476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688" y="1571612"/>
            <a:ext cx="885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Servir no es una obligación sino una responsabilidad  que viene  de adentro hacia afuera y se  hace con agrado y con alegría y como resultado  da satisfacción y lo más importante lo hacemos porque  amamos a Dios.</a:t>
            </a:r>
            <a:endParaRPr lang="es-V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429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MOTIVACION MENTAL</a:t>
            </a:r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:</a:t>
            </a:r>
          </a:p>
          <a:p>
            <a:pPr algn="ctr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</a:t>
            </a:r>
          </a:p>
          <a:p>
            <a:pPr algn="ctr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DISPOSICIÓN</a:t>
            </a:r>
          </a:p>
          <a:p>
            <a:pPr lvl="0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Comparta </a:t>
            </a:r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experiencias prácticas  (No platónicas , </a:t>
            </a:r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pero alcanzables</a:t>
            </a:r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) reales</a:t>
            </a:r>
          </a:p>
          <a:p>
            <a:pPr lvl="0"/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Muestre casos, vívales de tal forma que inyecte e impregne a los niños con su animo de FE REAL  </a:t>
            </a:r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(no </a:t>
            </a:r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un cumplido)</a:t>
            </a:r>
          </a:p>
          <a:p>
            <a:pPr lvl="0"/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No represente emoción </a:t>
            </a:r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al </a:t>
            </a:r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motivar sino VIVA UNA </a:t>
            </a:r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ACCION.  </a:t>
            </a:r>
            <a:endParaRPr lang="es-VE" sz="32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506" name="Picture 2" descr="C:\Users\Computador\Desktop\PENTAGRAMA\LOS 7 EJEMPLOS\NIÑO PENS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627124"/>
            <a:ext cx="3071834" cy="223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428604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MOTIVACION FISICA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</a:t>
            </a:r>
          </a:p>
          <a:p>
            <a:pPr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USANDO LA BIBLIA.</a:t>
            </a:r>
          </a:p>
          <a:p>
            <a:pPr lvl="0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Narre 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viviendo algún caso de servicio:  como el de </a:t>
            </a:r>
            <a:r>
              <a:rPr lang="es-VE" sz="3200" b="1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Dorcas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, el samaritano, etc.</a:t>
            </a:r>
          </a:p>
          <a:p>
            <a:r>
              <a:rPr lang="es-VE" sz="3200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 </a:t>
            </a:r>
            <a:endParaRPr lang="es-VE" dirty="0">
              <a:ln w="28575">
                <a:solidFill>
                  <a:srgbClr val="FFFF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es-VE" dirty="0"/>
          </a:p>
        </p:txBody>
      </p:sp>
      <p:pic>
        <p:nvPicPr>
          <p:cNvPr id="22530" name="Picture 2" descr="C:\Users\Computador\Desktop\PENTAGRAMA\LOS 7 EJEMPLOS\NIÑOS CON REGA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32" y="3464629"/>
            <a:ext cx="6005512" cy="3028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85728"/>
            <a:ext cx="8858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MOTIVACION ESPIRITUAL:  </a:t>
            </a:r>
          </a:p>
          <a:p>
            <a:endParaRPr lang="es-VE" sz="32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LA ORACIÓN</a:t>
            </a:r>
          </a:p>
          <a:p>
            <a:pPr lvl="0"/>
            <a:r>
              <a:rPr lang="es-VE" sz="320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De </a:t>
            </a:r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ejemplos bíblicos de servicio:   El buen Samaritano,  </a:t>
            </a:r>
            <a:r>
              <a:rPr lang="es-VE" sz="3200" dirty="0" err="1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Dorcas</a:t>
            </a:r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,  Samuel, David,</a:t>
            </a:r>
          </a:p>
          <a:p>
            <a:r>
              <a:rPr lang="es-VE" sz="3200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Pablo, los Discípulos,   </a:t>
            </a:r>
          </a:p>
          <a:p>
            <a:endParaRPr lang="es-VE" dirty="0" smtClean="0"/>
          </a:p>
          <a:p>
            <a:endParaRPr lang="es-VE" dirty="0"/>
          </a:p>
        </p:txBody>
      </p:sp>
      <p:pic>
        <p:nvPicPr>
          <p:cNvPr id="23554" name="Picture 2" descr="C:\Users\Computador\Desktop\PENTAGRAMA\LOS 7 EJEMPLOS\SAMARIT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1475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642918"/>
            <a:ext cx="8715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000" b="1" spc="100" dirty="0" smtClean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LOS NIÑOS DE LA IGLESIA, AHORA… DEBEN </a:t>
            </a:r>
          </a:p>
          <a:p>
            <a:pPr algn="ctr"/>
            <a:r>
              <a:rPr lang="es-VE" sz="4000" b="1" spc="100" dirty="0" smtClean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HACERSE  SENTIR EN EL HOGAR, LA IGLESIA Y SU COMUNIDAD, COMO EMBAJADORES DEL SEÑOR Y QUE </a:t>
            </a:r>
            <a:r>
              <a:rPr lang="es-VE" sz="4000" b="1" spc="100" smtClean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PUEDAN DEMOSTRAR </a:t>
            </a:r>
            <a:r>
              <a:rPr lang="es-VE" sz="4000" b="1" spc="100" dirty="0" smtClean="0">
                <a:ln w="180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itchFamily="34" charset="0"/>
              </a:rPr>
              <a:t>SU  CONOCIMIENTO</a:t>
            </a:r>
            <a:endParaRPr lang="es-VE" sz="4000" b="1" spc="100" dirty="0">
              <a:ln w="1800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28670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¿QUÉ  SE NECESITA SABER PARA INVOLUCRAR A LOS CHICOS  COMO</a:t>
            </a:r>
            <a:r>
              <a:rPr lang="es-VE" sz="3200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PEQUEÑOS  SIERVOS?</a:t>
            </a:r>
          </a:p>
        </p:txBody>
      </p:sp>
      <p:pic>
        <p:nvPicPr>
          <p:cNvPr id="77825" name="Picture 1" descr="C:\Users\Computador\Desktop\PENTAGRAMA\LOS 7 EJEMPLOS\HOMBRE PENS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873" y="2628667"/>
            <a:ext cx="5103019" cy="4086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928934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Presente </a:t>
            </a:r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una doctrina cabal y exacta  tal como la Biblia lo  expone. </a:t>
            </a:r>
            <a:endParaRPr lang="es-VE" sz="32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es-VE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Juan </a:t>
            </a:r>
            <a:r>
              <a:rPr lang="es-VE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7:17</a:t>
            </a:r>
          </a:p>
          <a:p>
            <a:pPr lvl="0" algn="ctr"/>
            <a:r>
              <a:rPr lang="es-VE" sz="32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Prepárelos espiritualmente tal como Jesús lo hizo con sus </a:t>
            </a:r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discípulos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71604" y="701085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EVANGELISELOS:  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6801" name="Picture 1" descr="C:\Users\Computador\Desktop\PENTAGRAMA\LOS 7 EJEMPLOS\NIÑO ESTUDIANDO LA BIB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742" y="0"/>
            <a:ext cx="375729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571612"/>
            <a:ext cx="87868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VE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Instrúyales que esto es una comisión para que la abracen al  involucrarse activamente.   </a:t>
            </a:r>
          </a:p>
          <a:p>
            <a:pPr lvl="0"/>
            <a:r>
              <a:rPr lang="es-VE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        </a:t>
            </a:r>
            <a:r>
              <a:rPr lang="es-VE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1 Corintios 11:1</a:t>
            </a:r>
            <a:endParaRPr lang="es-VE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21455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dirty="0"/>
              <a:t> </a:t>
            </a:r>
          </a:p>
          <a:p>
            <a:pPr lvl="0"/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Que  esta comisión de servir es un llamado y no necesitan preparación académica porque Dios es quien los escoge y El los 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dotará </a:t>
            </a:r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para servir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lvl="0"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VE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1 </a:t>
            </a:r>
            <a:r>
              <a:rPr lang="es-VE" sz="2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Cor.</a:t>
            </a:r>
            <a:r>
              <a:rPr lang="es-VE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1:26-29</a:t>
            </a:r>
            <a:endParaRPr lang="es-VE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es-VE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Que  sirviendo desarrollarán  una verdadera conversión y el Espíritu Santo  los ungirá</a:t>
            </a:r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r>
              <a:rPr lang="es-VE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                        </a:t>
            </a:r>
            <a:r>
              <a:rPr lang="es-VE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Romanos 3:23</a:t>
            </a:r>
            <a:endParaRPr lang="es-VE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/>
            <a:endParaRPr lang="es-VE" sz="28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      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1000164" y="642918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ENSEÑELOS:</a:t>
            </a:r>
            <a:endParaRPr lang="es-VE" sz="32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5777" name="Picture 1" descr="C:\Users\Computador\Desktop\PENTAGRAMA\LOS 7 EJEMPLOS\PADRE CON HIJ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553" y="0"/>
            <a:ext cx="4044447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714488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VE" sz="28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28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28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VE" sz="2800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s-VE" sz="2800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6929454" y="1643050"/>
            <a:ext cx="571504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Elipse"/>
          <p:cNvSpPr/>
          <p:nvPr/>
        </p:nvSpPr>
        <p:spPr>
          <a:xfrm>
            <a:off x="7000892" y="2571744"/>
            <a:ext cx="571504" cy="50006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Elipse"/>
          <p:cNvSpPr/>
          <p:nvPr/>
        </p:nvSpPr>
        <p:spPr>
          <a:xfrm>
            <a:off x="7000892" y="3857628"/>
            <a:ext cx="571504" cy="5000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Elipse"/>
          <p:cNvSpPr/>
          <p:nvPr/>
        </p:nvSpPr>
        <p:spPr>
          <a:xfrm>
            <a:off x="7000892" y="4572008"/>
            <a:ext cx="571504" cy="5000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CuadroTexto"/>
          <p:cNvSpPr txBox="1"/>
          <p:nvPr/>
        </p:nvSpPr>
        <p:spPr>
          <a:xfrm>
            <a:off x="71406" y="1545069"/>
            <a:ext cx="6929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LO  ROJO es la Sangre de Cristo.</a:t>
            </a:r>
          </a:p>
          <a:p>
            <a:r>
              <a:rPr lang="es-VE" sz="2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                    </a:t>
            </a:r>
            <a:r>
              <a:rPr lang="es-V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1 Juan 1:7</a:t>
            </a:r>
          </a:p>
          <a:p>
            <a:endParaRPr lang="es-VE" dirty="0"/>
          </a:p>
        </p:txBody>
      </p:sp>
      <p:sp>
        <p:nvSpPr>
          <p:cNvPr id="8" name="7 CuadroTexto"/>
          <p:cNvSpPr txBox="1"/>
          <p:nvPr/>
        </p:nvSpPr>
        <p:spPr>
          <a:xfrm>
            <a:off x="142844" y="2494658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LO BLANCO  es un corazón limpio.  </a:t>
            </a:r>
          </a:p>
          <a:p>
            <a:pPr algn="ctr"/>
            <a:r>
              <a:rPr lang="es-V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Salmos 51:7</a:t>
            </a:r>
          </a:p>
          <a:p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3700351"/>
            <a:ext cx="68580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COLOR ORO  es la Ciudad Santa  </a:t>
            </a:r>
            <a:endParaRPr lang="es-VE" b="1" dirty="0" smtClean="0">
              <a:ln w="1905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s-V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                               </a:t>
            </a:r>
            <a:r>
              <a:rPr lang="es-VE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Apoc</a:t>
            </a:r>
            <a:r>
              <a:rPr lang="es-V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. 21 y 22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450057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LO VERDE    es crecimiento  </a:t>
            </a:r>
          </a:p>
          <a:p>
            <a:r>
              <a:rPr lang="es-V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                              Salmos 1:3</a:t>
            </a:r>
          </a:p>
          <a:p>
            <a:endParaRPr lang="es-V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7158" y="5715016"/>
            <a:ext cx="84296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(Recuerde que son niños y adolescentes)</a:t>
            </a:r>
          </a:p>
          <a:p>
            <a:endParaRPr lang="es-VE" dirty="0"/>
          </a:p>
        </p:txBody>
      </p:sp>
      <p:sp>
        <p:nvSpPr>
          <p:cNvPr id="12" name="11 CuadroTexto"/>
          <p:cNvSpPr txBox="1"/>
          <p:nvPr/>
        </p:nvSpPr>
        <p:spPr>
          <a:xfrm>
            <a:off x="-32" y="285728"/>
            <a:ext cx="77153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</a:t>
            </a:r>
          </a:p>
          <a:p>
            <a:pPr lvl="0"/>
            <a:r>
              <a:rPr lang="es-VE" sz="32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         LO NEGRO  es pecado </a:t>
            </a:r>
            <a:r>
              <a:rPr lang="es-VE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r>
              <a:rPr lang="es-VE" dirty="0" smtClean="0"/>
              <a:t>.</a:t>
            </a:r>
            <a:endParaRPr lang="es-VE" dirty="0"/>
          </a:p>
        </p:txBody>
      </p:sp>
      <p:sp>
        <p:nvSpPr>
          <p:cNvPr id="13" name="12 Elipse"/>
          <p:cNvSpPr/>
          <p:nvPr/>
        </p:nvSpPr>
        <p:spPr>
          <a:xfrm>
            <a:off x="6858016" y="928670"/>
            <a:ext cx="642942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bg1"/>
                </a:solidFill>
              </a:rPr>
              <a:t>0</a:t>
            </a:r>
            <a:endParaRPr lang="es-VE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6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 Enséñeles con  los colores:</a:t>
            </a:r>
            <a:endParaRPr lang="es-V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620</TotalTime>
  <Words>1172</Words>
  <Application>Microsoft Office PowerPoint</Application>
  <PresentationFormat>Presentación en pantalla (4:3)</PresentationFormat>
  <Paragraphs>163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Metro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Computador</dc:creator>
  <cp:lastModifiedBy>Computador</cp:lastModifiedBy>
  <cp:revision>55</cp:revision>
  <dcterms:created xsi:type="dcterms:W3CDTF">2016-10-26T13:55:51Z</dcterms:created>
  <dcterms:modified xsi:type="dcterms:W3CDTF">2016-10-27T12:15:09Z</dcterms:modified>
</cp:coreProperties>
</file>