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4200" y="670890"/>
            <a:ext cx="5446713" cy="1470025"/>
          </a:xfrm>
        </p:spPr>
        <p:txBody>
          <a:bodyPr/>
          <a:lstStyle/>
          <a:p>
            <a:r>
              <a:rPr lang="es-E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Narrow"/>
                <a:cs typeface="Arial Narrow"/>
              </a:rPr>
              <a:t>Planificación </a:t>
            </a:r>
            <a:br>
              <a:rPr lang="es-E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Narrow"/>
                <a:cs typeface="Arial Narrow"/>
              </a:rPr>
            </a:br>
            <a:r>
              <a:rPr lang="es-E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Narrow"/>
                <a:cs typeface="Arial Narrow"/>
              </a:rPr>
              <a:t>M.M – M.I.A</a:t>
            </a:r>
            <a:endParaRPr lang="es-E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Narrow"/>
              <a:cs typeface="Arial Narrow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89667" y="2140915"/>
            <a:ext cx="5446713" cy="851647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Asociación Venezolana Sur Occidental</a:t>
            </a:r>
            <a:endParaRPr lang="es-E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n 3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144" y="5204011"/>
            <a:ext cx="1159212" cy="13867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861734" y="5618594"/>
            <a:ext cx="3064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Año del Evangelismo</a:t>
            </a:r>
          </a:p>
          <a:p>
            <a:pPr algn="ctr"/>
            <a:r>
              <a:rPr lang="es-ES" sz="2400" dirty="0" smtClean="0"/>
              <a:t>201</a:t>
            </a:r>
            <a:r>
              <a:rPr lang="es-ES" dirty="0" smtClean="0"/>
              <a:t>6</a:t>
            </a:r>
            <a:endParaRPr lang="es-ES" dirty="0"/>
          </a:p>
        </p:txBody>
      </p:sp>
      <p:pic>
        <p:nvPicPr>
          <p:cNvPr id="6" name="Imagen 5" descr="LOGO MM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34" y="100604"/>
            <a:ext cx="1216822" cy="83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 descr="LOGO MI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9" y="100604"/>
            <a:ext cx="1003783" cy="83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Septiembre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329343"/>
              </p:ext>
            </p:extLst>
          </p:nvPr>
        </p:nvGraphicFramePr>
        <p:xfrm>
          <a:off x="860952" y="1926173"/>
          <a:ext cx="7693026" cy="40692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Congreso de Jóvenes AVSOC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Día del Conquistador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Encuentro de Talento Infantil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21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Octubre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454372"/>
              </p:ext>
            </p:extLst>
          </p:nvPr>
        </p:nvGraphicFramePr>
        <p:xfrm>
          <a:off x="860952" y="1649515"/>
          <a:ext cx="7693026" cy="508423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 y 2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Radio </a:t>
                      </a:r>
                      <a:r>
                        <a:rPr lang="es-ES" dirty="0" err="1" smtClean="0"/>
                        <a:t>Maraton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Dia</a:t>
                      </a:r>
                      <a:r>
                        <a:rPr lang="es-ES" dirty="0" smtClean="0"/>
                        <a:t> ministerios especiales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Congreso</a:t>
                      </a:r>
                      <a:r>
                        <a:rPr lang="es-ES" baseline="0" dirty="0" smtClean="0"/>
                        <a:t> de Ministerio Infantil y del Adolescente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Festival de Grupos pequeños infantiles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8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Noviembre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563398"/>
              </p:ext>
            </p:extLst>
          </p:nvPr>
        </p:nvGraphicFramePr>
        <p:xfrm>
          <a:off x="860952" y="1756843"/>
          <a:ext cx="7693026" cy="44441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Programa</a:t>
                      </a:r>
                      <a:r>
                        <a:rPr lang="es-ES" baseline="0" dirty="0" smtClean="0"/>
                        <a:t> de Cierre de Certificación </a:t>
                      </a:r>
                    </a:p>
                    <a:p>
                      <a:r>
                        <a:rPr lang="es-ES" baseline="0" dirty="0" smtClean="0"/>
                        <a:t>Pensando Bien, </a:t>
                      </a:r>
                      <a:r>
                        <a:rPr lang="es-ES" baseline="0" smtClean="0"/>
                        <a:t>viviendo bien.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0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Diciembre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033303"/>
              </p:ext>
            </p:extLst>
          </p:nvPr>
        </p:nvGraphicFramePr>
        <p:xfrm>
          <a:off x="860952" y="1706044"/>
          <a:ext cx="7693026" cy="48831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Graduación de Educaci</a:t>
                      </a:r>
                      <a:r>
                        <a:rPr lang="es-ES" dirty="0" smtClean="0"/>
                        <a:t>ón no Formal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8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 M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867" y="220132"/>
            <a:ext cx="1216822" cy="83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Enero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104604"/>
              </p:ext>
            </p:extLst>
          </p:nvPr>
        </p:nvGraphicFramePr>
        <p:xfrm>
          <a:off x="1217084" y="1706283"/>
          <a:ext cx="7264401" cy="48261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21467"/>
                <a:gridCol w="2421467"/>
                <a:gridCol w="2421467"/>
              </a:tblGrid>
              <a:tr h="7560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784171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9</a:t>
                      </a:r>
                    </a:p>
                    <a:p>
                      <a:r>
                        <a:rPr lang="es-ES" sz="1400" dirty="0" smtClean="0"/>
                        <a:t>GP</a:t>
                      </a:r>
                      <a:r>
                        <a:rPr lang="es-ES" sz="1400" baseline="0" dirty="0" smtClean="0"/>
                        <a:t> de Mujeres (Dorcas)</a:t>
                      </a:r>
                      <a:endParaRPr lang="es-ES" sz="1400" dirty="0" smtClean="0"/>
                    </a:p>
                    <a:p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Reaviva la Iglesia que está en su 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1337703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16</a:t>
                      </a:r>
                    </a:p>
                    <a:p>
                      <a:r>
                        <a:rPr lang="es-ES" sz="1400" dirty="0" smtClean="0"/>
                        <a:t>POR</a:t>
                      </a:r>
                      <a:r>
                        <a:rPr lang="es-ES" sz="1400" baseline="0" dirty="0" smtClean="0"/>
                        <a:t> DISTRITO O IGLESIA</a:t>
                      </a:r>
                    </a:p>
                    <a:p>
                      <a:endParaRPr lang="es-ES" sz="1400" baseline="0" dirty="0" smtClean="0"/>
                    </a:p>
                    <a:p>
                      <a:endParaRPr lang="es-ES" sz="1400" baseline="0" dirty="0" smtClean="0"/>
                    </a:p>
                    <a:p>
                      <a:r>
                        <a:rPr lang="es-ES" sz="1400" baseline="0" dirty="0" smtClean="0"/>
                        <a:t>15 -16 Reunión en oficina.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Cierre de los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10 Días de Oración.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Familia Ministerial en Comunión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smtClean="0"/>
                        <a:t>Desayuno Saludable</a:t>
                      </a:r>
                    </a:p>
                    <a:p>
                      <a:pPr algn="just"/>
                      <a:r>
                        <a:rPr lang="es-ES" sz="1400" dirty="0" smtClean="0"/>
                        <a:t>Una</a:t>
                      </a:r>
                      <a:r>
                        <a:rPr lang="es-ES" sz="1400" baseline="0" dirty="0" smtClean="0"/>
                        <a:t> semana de Oración en GP de Mujeres. Se o</a:t>
                      </a:r>
                      <a:r>
                        <a:rPr lang="es-ES" sz="1400" dirty="0" smtClean="0"/>
                        <a:t>rganizar por iglesia grupos de Oración</a:t>
                      </a:r>
                      <a:r>
                        <a:rPr lang="es-ES" sz="1400" baseline="0" dirty="0" smtClean="0"/>
                        <a:t> de Mujeres.</a:t>
                      </a:r>
                    </a:p>
                    <a:p>
                      <a:pPr algn="just"/>
                      <a:endParaRPr lang="es-ES" sz="1400" baseline="0" dirty="0" smtClean="0"/>
                    </a:p>
                    <a:p>
                      <a:pPr algn="just"/>
                      <a:endParaRPr lang="es-ES" sz="1400" baseline="0" dirty="0" smtClean="0"/>
                    </a:p>
                  </a:txBody>
                  <a:tcPr/>
                </a:tc>
              </a:tr>
              <a:tr h="905526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23</a:t>
                      </a:r>
                    </a:p>
                    <a:p>
                      <a:r>
                        <a:rPr lang="es-ES" sz="1400" dirty="0" smtClean="0"/>
                        <a:t>Valera</a:t>
                      </a:r>
                      <a:endParaRPr lang="es-ES" sz="1400" baseline="0" dirty="0" smtClean="0"/>
                    </a:p>
                    <a:p>
                      <a:r>
                        <a:rPr lang="es-ES" sz="1400" baseline="0" dirty="0" smtClean="0"/>
                        <a:t>Iglesia de </a:t>
                      </a:r>
                      <a:r>
                        <a:rPr lang="es-ES" sz="1400" baseline="0" dirty="0" err="1" smtClean="0"/>
                        <a:t>Mahanaim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r>
                        <a:rPr lang="es-ES" sz="1400" dirty="0" err="1" smtClean="0"/>
                        <a:t>Capacitaciñon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err="1" smtClean="0"/>
                        <a:t>Capacitacion</a:t>
                      </a:r>
                      <a:r>
                        <a:rPr lang="es-ES" sz="1400" baseline="0" dirty="0" smtClean="0"/>
                        <a:t> para padres .. Talleres.</a:t>
                      </a:r>
                      <a:endParaRPr lang="es-ES" sz="1400" dirty="0"/>
                    </a:p>
                  </a:txBody>
                  <a:tcPr/>
                </a:tc>
              </a:tr>
              <a:tr h="75609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30</a:t>
                      </a:r>
                    </a:p>
                    <a:p>
                      <a:r>
                        <a:rPr lang="es-ES" sz="1400" dirty="0" smtClean="0"/>
                        <a:t>Distrito</a:t>
                      </a:r>
                      <a:r>
                        <a:rPr lang="es-ES" sz="1400" baseline="0" dirty="0" smtClean="0"/>
                        <a:t> de Apure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r>
                        <a:rPr lang="es-ES" sz="1400" dirty="0" smtClean="0"/>
                        <a:t>Supervisión  MIA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smtClean="0"/>
                        <a:t>Observación de salones y capacitación</a:t>
                      </a:r>
                      <a:r>
                        <a:rPr lang="es-ES" sz="1400" baseline="0" dirty="0" smtClean="0"/>
                        <a:t> de maestras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6" descr="LogoOfici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Febrero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259511"/>
              </p:ext>
            </p:extLst>
          </p:nvPr>
        </p:nvGraphicFramePr>
        <p:xfrm>
          <a:off x="792162" y="1803648"/>
          <a:ext cx="7693026" cy="454469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599822">
                <a:tc>
                  <a:txBody>
                    <a:bodyPr/>
                    <a:lstStyle/>
                    <a:p>
                      <a:r>
                        <a:rPr lang="es-ES" b="1" dirty="0" smtClean="0"/>
                        <a:t>6</a:t>
                      </a:r>
                    </a:p>
                    <a:p>
                      <a:r>
                        <a:rPr lang="es-ES" dirty="0" smtClean="0"/>
                        <a:t>5</a:t>
                      </a:r>
                      <a:r>
                        <a:rPr lang="es-ES" baseline="0" dirty="0" smtClean="0"/>
                        <a:t> . 9</a:t>
                      </a:r>
                      <a:endParaRPr lang="es-ES" dirty="0" smtClean="0"/>
                    </a:p>
                    <a:p>
                      <a:r>
                        <a:rPr lang="es-ES" dirty="0" smtClean="0"/>
                        <a:t>El Nula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Camporee de Aventureros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Programa para los niños y niñas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13</a:t>
                      </a:r>
                    </a:p>
                    <a:p>
                      <a:r>
                        <a:rPr lang="es-ES" dirty="0" smtClean="0"/>
                        <a:t>En cada Iglesia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Iglesia Infantil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Penetrando en el mundo de los Niños.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20</a:t>
                      </a:r>
                    </a:p>
                    <a:p>
                      <a:r>
                        <a:rPr lang="es-ES" b="0" dirty="0" smtClean="0"/>
                        <a:t>Distrito</a:t>
                      </a:r>
                      <a:r>
                        <a:rPr lang="es-ES" b="0" baseline="0" dirty="0" smtClean="0"/>
                        <a:t> de </a:t>
                      </a:r>
                      <a:r>
                        <a:rPr lang="es-ES" b="0" baseline="0" dirty="0" smtClean="0"/>
                        <a:t>Táchira</a:t>
                      </a:r>
                    </a:p>
                    <a:p>
                      <a:endParaRPr lang="es-ES" b="0" baseline="0" dirty="0" smtClean="0"/>
                    </a:p>
                    <a:p>
                      <a:r>
                        <a:rPr lang="es-ES" b="0" baseline="0" dirty="0" smtClean="0"/>
                        <a:t>21 </a:t>
                      </a:r>
                      <a:endParaRPr lang="es-E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Supervisión</a:t>
                      </a:r>
                    </a:p>
                    <a:p>
                      <a:endParaRPr lang="es-ES" dirty="0" smtClean="0"/>
                    </a:p>
                    <a:p>
                      <a:pPr algn="ctr"/>
                      <a:r>
                        <a:rPr lang="es-ES" b="1" dirty="0" smtClean="0"/>
                        <a:t>Demo de EBV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Supervisión de Salones y Capacitación Maestras</a:t>
                      </a:r>
                    </a:p>
                    <a:p>
                      <a:pPr algn="just"/>
                      <a:endParaRPr lang="es-ES" dirty="0" smtClean="0"/>
                    </a:p>
                    <a:p>
                      <a:pPr algn="just"/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27</a:t>
                      </a:r>
                    </a:p>
                    <a:p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2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Marzo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686889"/>
              </p:ext>
            </p:extLst>
          </p:nvPr>
        </p:nvGraphicFramePr>
        <p:xfrm>
          <a:off x="742421" y="1722977"/>
          <a:ext cx="7693026" cy="48372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5</a:t>
                      </a:r>
                    </a:p>
                    <a:p>
                      <a:r>
                        <a:rPr lang="es-ES" sz="1600" dirty="0" smtClean="0"/>
                        <a:t>Todas las</a:t>
                      </a:r>
                      <a:r>
                        <a:rPr lang="es-ES" sz="1600" baseline="0" dirty="0" smtClean="0"/>
                        <a:t> Iglesias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Día de Oración de la Mujer</a:t>
                      </a:r>
                    </a:p>
                    <a:p>
                      <a:r>
                        <a:rPr lang="es-ES" sz="1600" dirty="0" smtClean="0"/>
                        <a:t>Y Bautismo de la mujer</a:t>
                      </a:r>
                    </a:p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La concordia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Programa Especial en la mañana</a:t>
                      </a:r>
                      <a:r>
                        <a:rPr lang="es-ES" sz="1600" baseline="0" dirty="0" smtClean="0"/>
                        <a:t> y </a:t>
                      </a:r>
                      <a:r>
                        <a:rPr lang="es-ES" sz="1600" dirty="0" smtClean="0"/>
                        <a:t>RALLY  </a:t>
                      </a:r>
                      <a:r>
                        <a:rPr lang="es-ES" sz="1600" baseline="0" dirty="0" smtClean="0"/>
                        <a:t> BIBLICO en la tarde.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12      </a:t>
                      </a:r>
                    </a:p>
                    <a:p>
                      <a:r>
                        <a:rPr lang="es-ES" sz="1600" dirty="0" smtClean="0"/>
                        <a:t>Apure.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Investidura de Dorcas y Buenos Samaritanos</a:t>
                      </a:r>
                    </a:p>
                    <a:p>
                      <a:r>
                        <a:rPr lang="es-ES" sz="1600" dirty="0" smtClean="0"/>
                        <a:t>(Apure)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Niveles de Ministerio de la Mujer en Dorcas.</a:t>
                      </a:r>
                      <a:endParaRPr lang="es-ES" sz="1600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19</a:t>
                      </a:r>
                    </a:p>
                    <a:p>
                      <a:r>
                        <a:rPr lang="es-ES" sz="1600" b="0" dirty="0" smtClean="0"/>
                        <a:t>Distrito</a:t>
                      </a:r>
                      <a:r>
                        <a:rPr lang="es-ES" sz="1600" b="0" baseline="0" dirty="0" smtClean="0"/>
                        <a:t> de Táchira.</a:t>
                      </a:r>
                      <a:endParaRPr lang="es-E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Supervisión MIA</a:t>
                      </a:r>
                    </a:p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Día bautismos J.A</a:t>
                      </a:r>
                    </a:p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Camporee Guías</a:t>
                      </a:r>
                      <a:r>
                        <a:rPr lang="es-ES" sz="1600" baseline="0" dirty="0" smtClean="0"/>
                        <a:t> Mayores</a:t>
                      </a:r>
                      <a:endParaRPr lang="es-E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Supervisión de</a:t>
                      </a:r>
                      <a:r>
                        <a:rPr lang="es-ES" sz="1600" baseline="0" dirty="0" smtClean="0"/>
                        <a:t> salones MIA.</a:t>
                      </a:r>
                    </a:p>
                    <a:p>
                      <a:endParaRPr lang="es-ES" sz="1600" baseline="0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Camporee Guías Mayores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6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Abril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22133"/>
              </p:ext>
            </p:extLst>
          </p:nvPr>
        </p:nvGraphicFramePr>
        <p:xfrm>
          <a:off x="457199" y="1734610"/>
          <a:ext cx="8232780" cy="48181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4260"/>
                <a:gridCol w="2744260"/>
                <a:gridCol w="2744260"/>
              </a:tblGrid>
              <a:tr h="75438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756334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2</a:t>
                      </a:r>
                    </a:p>
                    <a:p>
                      <a:r>
                        <a:rPr lang="es-ES" sz="1400" dirty="0" smtClean="0"/>
                        <a:t>Todas las iglesias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Campañas Evangelisticas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MIA</a:t>
                      </a:r>
                      <a:r>
                        <a:rPr lang="es-ES" sz="1400" baseline="0" dirty="0" smtClean="0"/>
                        <a:t>  trabaja con el plan de trabajo en apoyo con actividades para niños y niñas</a:t>
                      </a:r>
                      <a:endParaRPr lang="es-ES" sz="1400" dirty="0"/>
                    </a:p>
                  </a:txBody>
                  <a:tcPr/>
                </a:tc>
              </a:tr>
              <a:tr h="1067112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9</a:t>
                      </a:r>
                    </a:p>
                    <a:p>
                      <a:r>
                        <a:rPr lang="es-ES" sz="1400" dirty="0" smtClean="0"/>
                        <a:t>Todas las iglesias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Campañas Evangelisticas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MIA</a:t>
                      </a:r>
                      <a:r>
                        <a:rPr lang="es-ES" sz="1400" baseline="0" dirty="0" smtClean="0"/>
                        <a:t>  trabaja con el plan de trabajo en apoyo con actividades para niños y niñas</a:t>
                      </a:r>
                      <a:endParaRPr lang="es-ES" sz="1400" dirty="0" smtClean="0"/>
                    </a:p>
                  </a:txBody>
                  <a:tcPr/>
                </a:tc>
              </a:tr>
              <a:tr h="754381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16</a:t>
                      </a:r>
                    </a:p>
                    <a:p>
                      <a:r>
                        <a:rPr lang="es-ES" sz="1400" dirty="0" smtClean="0"/>
                        <a:t>Todas las iglesias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Campañas Evangelisticas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MIA</a:t>
                      </a:r>
                      <a:r>
                        <a:rPr lang="es-ES" sz="1400" baseline="0" dirty="0" smtClean="0"/>
                        <a:t>  trabaja con el plan de trabajo en apoyo con actividades para niños y niñas</a:t>
                      </a:r>
                      <a:endParaRPr lang="es-ES" sz="1400" dirty="0" smtClean="0"/>
                    </a:p>
                  </a:txBody>
                  <a:tcPr/>
                </a:tc>
              </a:tr>
              <a:tr h="72200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23</a:t>
                      </a:r>
                      <a:r>
                        <a:rPr lang="es-ES" sz="1400" dirty="0" smtClean="0"/>
                        <a:t> </a:t>
                      </a:r>
                    </a:p>
                    <a:p>
                      <a:r>
                        <a:rPr lang="es-ES" sz="1400" dirty="0" smtClean="0"/>
                        <a:t> UVOcc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r>
                        <a:rPr lang="es-ES" sz="1400" dirty="0" smtClean="0"/>
                        <a:t>Cumbre Educativa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r>
                        <a:rPr lang="es-ES" sz="1400" dirty="0" smtClean="0"/>
                        <a:t>Actividad en Nirgua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754381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30</a:t>
                      </a:r>
                    </a:p>
                    <a:p>
                      <a:r>
                        <a:rPr lang="es-ES" sz="1600" dirty="0" smtClean="0"/>
                        <a:t>Todas las iglesias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Campaña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evangelistica</a:t>
                      </a:r>
                      <a:endParaRPr lang="es-E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MIA</a:t>
                      </a:r>
                      <a:r>
                        <a:rPr lang="es-ES" sz="1400" baseline="0" dirty="0" smtClean="0"/>
                        <a:t>  trabaja con el plan de trabajo en apoyo con actividades para niños y niñas</a:t>
                      </a: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35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Mayo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297120"/>
              </p:ext>
            </p:extLst>
          </p:nvPr>
        </p:nvGraphicFramePr>
        <p:xfrm>
          <a:off x="725488" y="1824575"/>
          <a:ext cx="7693026" cy="434043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7</a:t>
                      </a:r>
                    </a:p>
                    <a:p>
                      <a:r>
                        <a:rPr lang="es-ES" sz="1600" dirty="0" smtClean="0"/>
                        <a:t>Distrito de Apure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Supervisión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Supervisión de Salones y capacitación de Maestras.</a:t>
                      </a:r>
                      <a:endParaRPr lang="es-ES" sz="1600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14</a:t>
                      </a:r>
                    </a:p>
                    <a:p>
                      <a:r>
                        <a:rPr lang="es-ES" sz="1600" dirty="0" smtClean="0"/>
                        <a:t>Iglesias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Sábado Infantil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Penetrando en el Mundo de los Niños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Investidura de Dorcas y Buenos Samaritanos</a:t>
                      </a:r>
                    </a:p>
                    <a:p>
                      <a:r>
                        <a:rPr lang="es-ES" sz="1600" dirty="0" smtClean="0"/>
                        <a:t>(Táchira)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28</a:t>
                      </a:r>
                    </a:p>
                    <a:p>
                      <a:r>
                        <a:rPr lang="es-ES" sz="1600" dirty="0" smtClean="0"/>
                        <a:t>22 al 28</a:t>
                      </a:r>
                    </a:p>
                    <a:p>
                      <a:r>
                        <a:rPr lang="es-ES" sz="1600" dirty="0" smtClean="0"/>
                        <a:t>29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Semana de Mayordomía Infantil</a:t>
                      </a:r>
                    </a:p>
                    <a:p>
                      <a:r>
                        <a:rPr lang="es-ES" sz="1600" dirty="0" smtClean="0"/>
                        <a:t>5 K Anti Tabaco</a:t>
                      </a:r>
                    </a:p>
                    <a:p>
                      <a:r>
                        <a:rPr lang="es-ES" sz="1600" dirty="0" smtClean="0"/>
                        <a:t>Biscicletada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Programación</a:t>
                      </a:r>
                      <a:r>
                        <a:rPr lang="es-ES" sz="1600" baseline="0" dirty="0" smtClean="0"/>
                        <a:t> Especial. ¨</a:t>
                      </a:r>
                      <a:r>
                        <a:rPr lang="es-ES" sz="1600" dirty="0" smtClean="0"/>
                        <a:t>Creciendo</a:t>
                      </a:r>
                      <a:r>
                        <a:rPr lang="es-ES" sz="1600" baseline="0" dirty="0" smtClean="0"/>
                        <a:t> en Fidelidad¨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Junio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313641"/>
              </p:ext>
            </p:extLst>
          </p:nvPr>
        </p:nvGraphicFramePr>
        <p:xfrm>
          <a:off x="827086" y="1518218"/>
          <a:ext cx="7693026" cy="526711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</a:p>
                    <a:p>
                      <a:r>
                        <a:rPr lang="es-ES" dirty="0" smtClean="0"/>
                        <a:t>Por iglesias o Distrital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Día de Niños en Riesgo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Plan ¨Regalando una Sonrisa¨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</a:p>
                    <a:p>
                      <a:r>
                        <a:rPr lang="es-ES" dirty="0" smtClean="0"/>
                        <a:t>Por Iglesias o distrital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Actividad de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Certificacion</a:t>
                      </a:r>
                      <a:r>
                        <a:rPr lang="es-ES" baseline="0" dirty="0" smtClean="0"/>
                        <a:t> MM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Día de MM</a:t>
                      </a:r>
                    </a:p>
                    <a:p>
                      <a:r>
                        <a:rPr lang="es-ES" dirty="0" smtClean="0"/>
                        <a:t>Inicio de Certificación</a:t>
                      </a:r>
                    </a:p>
                    <a:p>
                      <a:r>
                        <a:rPr lang="es-ES" dirty="0" smtClean="0"/>
                        <a:t>¨Pensando Bien, Viviendo Bien¨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Actividad</a:t>
                      </a:r>
                      <a:r>
                        <a:rPr lang="es-ES" baseline="0" dirty="0" smtClean="0"/>
                        <a:t> con Johana de </a:t>
                      </a:r>
                      <a:r>
                        <a:rPr lang="es-ES" baseline="0" dirty="0" err="1" smtClean="0"/>
                        <a:t>Ramirez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 la Mañana Programa especial.</a:t>
                      </a:r>
                    </a:p>
                    <a:p>
                      <a:r>
                        <a:rPr lang="es-ES" dirty="0" smtClean="0"/>
                        <a:t>En</a:t>
                      </a:r>
                      <a:r>
                        <a:rPr lang="es-ES" baseline="0" dirty="0" smtClean="0"/>
                        <a:t> la tarde Inicio  plan de certificación. 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</a:p>
                    <a:p>
                      <a:r>
                        <a:rPr lang="es-ES" dirty="0" smtClean="0"/>
                        <a:t>Barquisimeto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Escuela para Pastores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Julio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052822"/>
              </p:ext>
            </p:extLst>
          </p:nvPr>
        </p:nvGraphicFramePr>
        <p:xfrm>
          <a:off x="860952" y="1672178"/>
          <a:ext cx="7693026" cy="498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</a:p>
                    <a:p>
                      <a:r>
                        <a:rPr lang="es-ES" dirty="0" smtClean="0"/>
                        <a:t>Por Zona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Vigilia Juvenil 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Vigilia Infantil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Camporee</a:t>
                      </a:r>
                      <a:r>
                        <a:rPr lang="es-ES" baseline="0" dirty="0" smtClean="0"/>
                        <a:t> de Conquistadores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2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Agosto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744217"/>
              </p:ext>
            </p:extLst>
          </p:nvPr>
        </p:nvGraphicFramePr>
        <p:xfrm>
          <a:off x="860952" y="1926173"/>
          <a:ext cx="7693026" cy="40692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4342"/>
                <a:gridCol w="2564342"/>
                <a:gridCol w="2564342"/>
              </a:tblGrid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Fecha y Lugar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13858"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LogoO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" y="84665"/>
            <a:ext cx="946149" cy="12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68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ón">
  <a:themeElements>
    <a:clrScheme name="Infusió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ó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ó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Infusión.thmx</Template>
  <TotalTime>6653</TotalTime>
  <Words>577</Words>
  <Application>Microsoft Macintosh PowerPoint</Application>
  <PresentationFormat>Presentación en pantalla (4:3)</PresentationFormat>
  <Paragraphs>227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Infusión</vt:lpstr>
      <vt:lpstr>Planificación  M.M – M.I.A</vt:lpstr>
      <vt:lpstr>Enero</vt:lpstr>
      <vt:lpstr>Febrero</vt:lpstr>
      <vt:lpstr>Marzo</vt:lpstr>
      <vt:lpstr>Abril</vt:lpstr>
      <vt:lpstr>Mayo</vt:lpstr>
      <vt:lpstr>Junio</vt:lpstr>
      <vt:lpstr>Julio</vt:lpstr>
      <vt:lpstr>Agosto</vt:lpstr>
      <vt:lpstr>Septiembre</vt:lpstr>
      <vt:lpstr>Octubre</vt:lpstr>
      <vt:lpstr>Noviembre</vt:lpstr>
      <vt:lpstr>Diciembre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MM y MIA</dc:title>
  <dc:creator>Milder Cordoba de Palacio</dc:creator>
  <cp:lastModifiedBy>Milder Cordoba de Palacio</cp:lastModifiedBy>
  <cp:revision>61</cp:revision>
  <dcterms:created xsi:type="dcterms:W3CDTF">2015-10-14T13:31:12Z</dcterms:created>
  <dcterms:modified xsi:type="dcterms:W3CDTF">2015-11-12T16:09:42Z</dcterms:modified>
</cp:coreProperties>
</file>